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75" r:id="rId15"/>
    <p:sldId id="268" r:id="rId16"/>
    <p:sldId id="269" r:id="rId17"/>
    <p:sldId id="276" r:id="rId18"/>
    <p:sldId id="270" r:id="rId19"/>
    <p:sldId id="271" r:id="rId20"/>
    <p:sldId id="272" r:id="rId21"/>
    <p:sldId id="277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E5C9-A9E9-4C03-8136-1B487263C382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6656-43DB-4C71-A5DF-647BCF985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and Origin of the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Still debatable.</a:t>
            </a:r>
          </a:p>
          <a:p>
            <a:r>
              <a:rPr lang="en-US" dirty="0" smtClean="0"/>
              <a:t>Different scholars express different views.</a:t>
            </a:r>
          </a:p>
          <a:p>
            <a:r>
              <a:rPr lang="en-US" dirty="0" smtClean="0"/>
              <a:t>Most of them believe that it originated from the sun.</a:t>
            </a:r>
          </a:p>
          <a:p>
            <a:r>
              <a:rPr lang="en-US" dirty="0" smtClean="0"/>
              <a:t>Some hypothesis used to explain </a:t>
            </a:r>
          </a:p>
          <a:p>
            <a:pPr lvl="1"/>
            <a:r>
              <a:rPr lang="en-US" dirty="0" smtClean="0"/>
              <a:t>Gaseous Mass Hypothesis of Kant</a:t>
            </a:r>
          </a:p>
          <a:p>
            <a:pPr lvl="1"/>
            <a:r>
              <a:rPr lang="en-US" dirty="0" smtClean="0"/>
              <a:t>Nebular Theory of Laplace</a:t>
            </a:r>
          </a:p>
          <a:p>
            <a:pPr lvl="1"/>
            <a:r>
              <a:rPr lang="en-US" dirty="0" err="1" smtClean="0"/>
              <a:t>Planetesimal</a:t>
            </a:r>
            <a:r>
              <a:rPr lang="en-US" dirty="0" smtClean="0"/>
              <a:t> hypothesis of Chamberlain and Moulton</a:t>
            </a:r>
          </a:p>
          <a:p>
            <a:pPr lvl="1"/>
            <a:r>
              <a:rPr lang="en-US" dirty="0" smtClean="0"/>
              <a:t>Tidal </a:t>
            </a:r>
            <a:r>
              <a:rPr lang="en-US" dirty="0" err="1" smtClean="0"/>
              <a:t>Collison</a:t>
            </a:r>
            <a:r>
              <a:rPr lang="en-US" dirty="0" smtClean="0"/>
              <a:t> hypothesis of Jeans and </a:t>
            </a:r>
            <a:r>
              <a:rPr lang="en-US" dirty="0" err="1" smtClean="0"/>
              <a:t>Jaffreys</a:t>
            </a:r>
            <a:endParaRPr lang="en-US" dirty="0" smtClean="0"/>
          </a:p>
          <a:p>
            <a:pPr lvl="1"/>
            <a:r>
              <a:rPr lang="en-US" dirty="0" smtClean="0"/>
              <a:t>Electromagnetic theory of  Dr. </a:t>
            </a:r>
            <a:r>
              <a:rPr lang="en-US" dirty="0" err="1" smtClean="0"/>
              <a:t>Hannes</a:t>
            </a:r>
            <a:r>
              <a:rPr lang="en-US" dirty="0" smtClean="0"/>
              <a:t> Alfven</a:t>
            </a:r>
          </a:p>
          <a:p>
            <a:pPr lvl="1"/>
            <a:r>
              <a:rPr lang="en-US" dirty="0" smtClean="0"/>
              <a:t>Inter-stellar Dust Hypothesis of Otto Schmidt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Gaseous Mass Hypothesis of Kant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Imanuel</a:t>
            </a:r>
            <a:r>
              <a:rPr lang="en-US" dirty="0" smtClean="0"/>
              <a:t> Kant- German Scholar- 1755</a:t>
            </a:r>
          </a:p>
          <a:p>
            <a:r>
              <a:rPr lang="en-US" dirty="0" smtClean="0"/>
              <a:t>Primitive matter was evenly distributed in gaseous form</a:t>
            </a:r>
          </a:p>
          <a:p>
            <a:r>
              <a:rPr lang="en-US" dirty="0" smtClean="0"/>
              <a:t>Attracted towards each other, collided- increase in temperature, caused rotation due to angular velocity</a:t>
            </a:r>
          </a:p>
          <a:p>
            <a:r>
              <a:rPr lang="en-US" dirty="0" smtClean="0"/>
              <a:t>Eventually high temp and rotation speed became so high, the mass became gaseous and started emitting light.</a:t>
            </a:r>
          </a:p>
          <a:p>
            <a:r>
              <a:rPr lang="en-US" dirty="0" smtClean="0"/>
              <a:t>Rings began to separate(centrifugal force), on cooling became planets.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redorbit.com/media/uploads/2004/10/6_9e1c3aab8f24d964cf24588309b1384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0"/>
            <a:ext cx="4114800" cy="6940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Nebular Theory of Laplace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Laplace- French Mathematician- 1796</a:t>
            </a:r>
          </a:p>
          <a:p>
            <a:r>
              <a:rPr lang="en-US" dirty="0" smtClean="0"/>
              <a:t>Primitive matter in gaseous and in rotating state- called nebula</a:t>
            </a:r>
          </a:p>
          <a:p>
            <a:r>
              <a:rPr lang="en-US" dirty="0" smtClean="0"/>
              <a:t>Gradually it cooled, volume decreased, speed of rotation increased, generating centrifugal force.</a:t>
            </a:r>
          </a:p>
          <a:p>
            <a:r>
              <a:rPr lang="en-US" dirty="0" smtClean="0"/>
              <a:t>When CF&lt; GF, one ring of gases escaped, broke into many smaller rings</a:t>
            </a:r>
          </a:p>
          <a:p>
            <a:r>
              <a:rPr lang="en-US" dirty="0" smtClean="0"/>
              <a:t>These rings became planets and satellites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http://physics.uoregon.edu/~jimbrau/BrauImNew/Chap06/7th/AT_7e_Figure_06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1"/>
            <a:ext cx="8922796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err="1" smtClean="0"/>
              <a:t>Planetesimal</a:t>
            </a:r>
            <a:r>
              <a:rPr lang="en-US" sz="3200" dirty="0" smtClean="0"/>
              <a:t> hypothesis of Chamberlain and Moulton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T.C Chamberlain &amp; F.R Moulton- 1904</a:t>
            </a:r>
          </a:p>
          <a:p>
            <a:r>
              <a:rPr lang="en-US" dirty="0" smtClean="0"/>
              <a:t>Initially two heavenly bodies- our proto-sun and a companion star- much bigger than the sun.</a:t>
            </a:r>
          </a:p>
          <a:p>
            <a:r>
              <a:rPr lang="en-US" dirty="0" smtClean="0"/>
              <a:t>As the companion star approached the sun, the great GF led to ejection of jets of solar matter to great distances- </a:t>
            </a:r>
            <a:r>
              <a:rPr lang="en-US" dirty="0" err="1" smtClean="0"/>
              <a:t>planetesimals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Larger </a:t>
            </a:r>
            <a:r>
              <a:rPr lang="en-US" dirty="0" err="1" smtClean="0"/>
              <a:t>planetesimals</a:t>
            </a:r>
            <a:r>
              <a:rPr lang="en-US" dirty="0" smtClean="0"/>
              <a:t> became nuclei, started attracting smaller ones, formed planets.</a:t>
            </a:r>
          </a:p>
          <a:p>
            <a:r>
              <a:rPr lang="en-US" dirty="0" smtClean="0"/>
              <a:t>Remaining part of the nebula became the sun.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Tidal </a:t>
            </a:r>
            <a:r>
              <a:rPr lang="en-US" dirty="0" err="1" smtClean="0"/>
              <a:t>Collison</a:t>
            </a:r>
            <a:r>
              <a:rPr lang="en-US" dirty="0" smtClean="0"/>
              <a:t> hypothesis of Jeans and </a:t>
            </a:r>
            <a:r>
              <a:rPr lang="en-US" dirty="0" err="1" smtClean="0"/>
              <a:t>Jaffreys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Sir James Beans &amp; Harold </a:t>
            </a:r>
            <a:r>
              <a:rPr lang="en-US" dirty="0" err="1" smtClean="0"/>
              <a:t>Jaffreys</a:t>
            </a:r>
            <a:r>
              <a:rPr lang="en-US" dirty="0" smtClean="0"/>
              <a:t>- British scientists- 1919 &amp; 1929</a:t>
            </a:r>
          </a:p>
          <a:p>
            <a:r>
              <a:rPr lang="en-US" dirty="0" smtClean="0"/>
              <a:t> Sun was a gaseous mass. Another star came close to it, pulled some material from the sun due to its gravitational pull- similar to process of tides on earth.</a:t>
            </a:r>
          </a:p>
          <a:p>
            <a:r>
              <a:rPr lang="en-US" dirty="0" smtClean="0"/>
              <a:t>Bigger star continued to move on its path, the ejected material started revolving around the sun- cooled to form </a:t>
            </a:r>
            <a:r>
              <a:rPr lang="en-US" dirty="0" err="1" smtClean="0"/>
              <a:t>planetesimals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Attrition of these </a:t>
            </a:r>
            <a:r>
              <a:rPr lang="en-US" dirty="0" err="1" smtClean="0"/>
              <a:t>planetesimals</a:t>
            </a:r>
            <a:r>
              <a:rPr lang="en-US" dirty="0" smtClean="0"/>
              <a:t> created planets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http://www.baanjomyut.com/library_2/image_oct_54_6/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599"/>
            <a:ext cx="6019800" cy="3712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Electromagnetic theory of  Dr. </a:t>
            </a:r>
            <a:r>
              <a:rPr lang="en-US" sz="3600" dirty="0" err="1" smtClean="0"/>
              <a:t>Hannes</a:t>
            </a:r>
            <a:r>
              <a:rPr lang="en-US" sz="3600" dirty="0" smtClean="0"/>
              <a:t> Alfven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electromagnetic force- 1942</a:t>
            </a:r>
          </a:p>
          <a:p>
            <a:r>
              <a:rPr lang="en-US" dirty="0" smtClean="0"/>
              <a:t>Sun is surrounded by strong magnetic field. This electromagnetic field much stronger than its GF. </a:t>
            </a:r>
          </a:p>
          <a:p>
            <a:r>
              <a:rPr lang="en-US" dirty="0" smtClean="0"/>
              <a:t>Sun was revolving very fast, during its journey it entered into a massive dust cloud. These dust particles were attracted by the magnetic field and started revolving round the sun, got ionized after colliding with each other.</a:t>
            </a:r>
          </a:p>
          <a:p>
            <a:r>
              <a:rPr lang="en-US" dirty="0" smtClean="0"/>
              <a:t>Planets were formed when these ionized particles condensed.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Inter-stellar Dust Hypothesis of Otto Schmidt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Russian scientist- 1943</a:t>
            </a:r>
          </a:p>
          <a:p>
            <a:r>
              <a:rPr lang="en-US" dirty="0" smtClean="0"/>
              <a:t>Dust and gas particles- scattered in space, having their own angular momentum</a:t>
            </a:r>
          </a:p>
          <a:p>
            <a:r>
              <a:rPr lang="en-US" dirty="0" smtClean="0"/>
              <a:t>Attracted towards the sun and started revolving</a:t>
            </a:r>
          </a:p>
          <a:p>
            <a:r>
              <a:rPr lang="en-US" dirty="0" smtClean="0"/>
              <a:t>This movement caused redistribution and rearrangement of particles according to size and density.</a:t>
            </a:r>
          </a:p>
          <a:p>
            <a:r>
              <a:rPr lang="en-US" dirty="0" err="1" smtClean="0"/>
              <a:t>Coalescense</a:t>
            </a:r>
            <a:r>
              <a:rPr lang="en-US" dirty="0" smtClean="0"/>
              <a:t> of these particles made them bigger to form </a:t>
            </a:r>
            <a:r>
              <a:rPr lang="en-US" dirty="0" err="1" smtClean="0"/>
              <a:t>esteroids</a:t>
            </a:r>
            <a:r>
              <a:rPr lang="en-US" dirty="0" smtClean="0"/>
              <a:t>. Grew bigger in size became planets.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Mysterious</a:t>
            </a:r>
          </a:p>
          <a:p>
            <a:r>
              <a:rPr lang="en-US" dirty="0" smtClean="0"/>
              <a:t>Varied and contrasting results</a:t>
            </a:r>
          </a:p>
          <a:p>
            <a:r>
              <a:rPr lang="en-US" dirty="0" smtClean="0"/>
              <a:t>Impossible to arrive at an acceptable conclusion</a:t>
            </a:r>
          </a:p>
          <a:p>
            <a:r>
              <a:rPr lang="en-US" dirty="0" smtClean="0"/>
              <a:t>4 to 5 billion years old</a:t>
            </a:r>
          </a:p>
          <a:p>
            <a:r>
              <a:rPr lang="en-US" dirty="0" smtClean="0"/>
              <a:t>Modern methods- last two centuries</a:t>
            </a:r>
          </a:p>
          <a:p>
            <a:pPr lvl="1"/>
            <a:r>
              <a:rPr lang="en-US" dirty="0" smtClean="0"/>
              <a:t>Tidal Force</a:t>
            </a:r>
          </a:p>
          <a:p>
            <a:pPr lvl="1"/>
            <a:r>
              <a:rPr lang="en-US" dirty="0" smtClean="0"/>
              <a:t>Sedimentation</a:t>
            </a:r>
          </a:p>
          <a:p>
            <a:pPr lvl="1"/>
            <a:r>
              <a:rPr lang="en-US" dirty="0" smtClean="0"/>
              <a:t>Rate of erosion</a:t>
            </a:r>
          </a:p>
          <a:p>
            <a:pPr lvl="1"/>
            <a:r>
              <a:rPr lang="en-US" dirty="0" smtClean="0"/>
              <a:t>Salinity of the oceans</a:t>
            </a:r>
          </a:p>
          <a:p>
            <a:pPr lvl="1"/>
            <a:r>
              <a:rPr lang="en-US" dirty="0" smtClean="0"/>
              <a:t>Radioactivity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Expanding universe hypothesis- </a:t>
            </a:r>
            <a:r>
              <a:rPr lang="en-US" dirty="0" err="1" smtClean="0"/>
              <a:t>Edvin</a:t>
            </a:r>
            <a:r>
              <a:rPr lang="en-US" dirty="0" smtClean="0"/>
              <a:t> Hubble- 1920, validated in 1972.</a:t>
            </a:r>
          </a:p>
          <a:p>
            <a:r>
              <a:rPr lang="en-US" dirty="0" smtClean="0"/>
              <a:t>Everything originated from a point-singularity</a:t>
            </a:r>
          </a:p>
          <a:p>
            <a:r>
              <a:rPr lang="en-US" dirty="0" smtClean="0"/>
              <a:t>Gigantic explosion- 15 billion years ago, energy converted into matter, first atoms began to form</a:t>
            </a:r>
          </a:p>
          <a:p>
            <a:r>
              <a:rPr lang="en-US" dirty="0" smtClean="0"/>
              <a:t>Matter expanded to form billions of galaxies, in time with their stars with their planets</a:t>
            </a:r>
          </a:p>
          <a:p>
            <a:r>
              <a:rPr lang="en-US" dirty="0" smtClean="0"/>
              <a:t>Our solar system is at the edge of the Milky Way Galaxy as a cold and diffused gas cloud.</a:t>
            </a:r>
          </a:p>
          <a:p>
            <a:r>
              <a:rPr lang="en-US" dirty="0" smtClean="0"/>
              <a:t>Galaxies started moving away from each 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20" name="Picture 4" descr="http://en.rian.ru/images/15660/40/156604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7848600" cy="6873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Hoyle- alternative to Big Bang</a:t>
            </a:r>
          </a:p>
          <a:p>
            <a:r>
              <a:rPr lang="en-US" dirty="0" smtClean="0"/>
              <a:t>Universe has remained the same over time.</a:t>
            </a:r>
          </a:p>
          <a:p>
            <a:r>
              <a:rPr lang="en-US" dirty="0" smtClean="0"/>
              <a:t>His theory did not find much </a:t>
            </a:r>
            <a:r>
              <a:rPr lang="en-US" dirty="0" err="1" smtClean="0"/>
              <a:t>favour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larger evidences available, even the Big Bang Theory is also criticized on various grounds.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Moon formed from earth.</a:t>
            </a:r>
          </a:p>
          <a:p>
            <a:r>
              <a:rPr lang="en-US" dirty="0" smtClean="0"/>
              <a:t>Was very close at the time of its birth</a:t>
            </a:r>
          </a:p>
          <a:p>
            <a:r>
              <a:rPr lang="en-US" dirty="0" smtClean="0"/>
              <a:t>Tidal friction was maximum</a:t>
            </a:r>
          </a:p>
          <a:p>
            <a:r>
              <a:rPr lang="en-US" dirty="0" smtClean="0"/>
              <a:t>As moon moved away from earth, tidal friction reduced.</a:t>
            </a:r>
          </a:p>
          <a:p>
            <a:r>
              <a:rPr lang="en-US" dirty="0" smtClean="0"/>
              <a:t>Rate of reducing friction used to calculate age of the earth- 4 billion years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study of tides and rotation of earth</a:t>
            </a:r>
          </a:p>
          <a:p>
            <a:r>
              <a:rPr lang="en-US" dirty="0" smtClean="0"/>
              <a:t>Moon-moving away from earth @13 cm a year</a:t>
            </a:r>
          </a:p>
          <a:p>
            <a:r>
              <a:rPr lang="en-US" dirty="0" smtClean="0"/>
              <a:t>Current distance- 3,84,000 km from earth</a:t>
            </a:r>
          </a:p>
          <a:p>
            <a:r>
              <a:rPr lang="en-US" dirty="0" smtClean="0"/>
              <a:t>2.95 billion years at this rate</a:t>
            </a:r>
          </a:p>
          <a:p>
            <a:r>
              <a:rPr lang="en-US" dirty="0" smtClean="0"/>
              <a:t>Earth is older than moon- so approx. 4 billion years old.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 of sedimentation continued from time when earth started cooling down- still on</a:t>
            </a:r>
          </a:p>
          <a:p>
            <a:r>
              <a:rPr lang="en-US" dirty="0" smtClean="0"/>
              <a:t>Thickness of the sedimentary rocks and annual rate of thickening</a:t>
            </a:r>
          </a:p>
          <a:p>
            <a:r>
              <a:rPr lang="en-US" dirty="0" smtClean="0"/>
              <a:t>Help in estimating age of the earth</a:t>
            </a:r>
          </a:p>
          <a:p>
            <a:r>
              <a:rPr lang="en-US" dirty="0" smtClean="0"/>
              <a:t>Age of the earth- thickness of sediment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annual rate of deposit of the sediment</a:t>
            </a:r>
            <a:endParaRPr lang="en-US" dirty="0"/>
          </a:p>
          <a:p>
            <a:pPr lvl="1"/>
            <a:r>
              <a:rPr lang="en-US" dirty="0" smtClean="0"/>
              <a:t>Approx 5 billion years- erosion started after 1 billion years after formation of crust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4572000"/>
            <a:ext cx="434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Denudation- erosion of landmasses</a:t>
            </a:r>
          </a:p>
          <a:p>
            <a:r>
              <a:rPr lang="en-US" dirty="0" smtClean="0"/>
              <a:t>If we find out total amount of denudation and annual rate of denudation,</a:t>
            </a:r>
          </a:p>
          <a:p>
            <a:r>
              <a:rPr lang="en-US" dirty="0" smtClean="0"/>
              <a:t>Not a very accurate method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Salinity of the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oceans had fresh water</a:t>
            </a:r>
          </a:p>
          <a:p>
            <a:r>
              <a:rPr lang="en-US" dirty="0" smtClean="0"/>
              <a:t>Erosion and deposition of salt from continents</a:t>
            </a:r>
          </a:p>
          <a:p>
            <a:r>
              <a:rPr lang="en-US" dirty="0" smtClean="0"/>
              <a:t>If we know total amount of salt and annual rate of increase in salinity, age of ocean can be determined</a:t>
            </a:r>
          </a:p>
          <a:p>
            <a:r>
              <a:rPr lang="en-US" dirty="0" smtClean="0"/>
              <a:t>Age of oceans- Total oceanic salt</a:t>
            </a:r>
          </a:p>
          <a:p>
            <a:pPr lvl="5">
              <a:buNone/>
            </a:pPr>
            <a:r>
              <a:rPr lang="en-US" sz="2800" dirty="0" smtClean="0"/>
              <a:t>Annual rate of oceanic salinity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49530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Salinity of the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Mass of salt calculated- 156 metric </a:t>
            </a:r>
            <a:r>
              <a:rPr lang="en-US" dirty="0" err="1" smtClean="0"/>
              <a:t>tonnes</a:t>
            </a:r>
            <a:r>
              <a:rPr lang="en-US" dirty="0" smtClean="0"/>
              <a:t> per year</a:t>
            </a:r>
          </a:p>
          <a:p>
            <a:r>
              <a:rPr lang="en-US" dirty="0" smtClean="0"/>
              <a:t>Total amount of salt present- 12.5 billion </a:t>
            </a:r>
            <a:r>
              <a:rPr lang="en-US" dirty="0" err="1" smtClean="0"/>
              <a:t>tonnes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Age of oceans- approx. 0.8 million years</a:t>
            </a:r>
          </a:p>
          <a:p>
            <a:r>
              <a:rPr lang="en-US" dirty="0" smtClean="0"/>
              <a:t>Age of the earth- 40 </a:t>
            </a:r>
            <a:r>
              <a:rPr lang="en-US" dirty="0" err="1" smtClean="0"/>
              <a:t>mya</a:t>
            </a:r>
            <a:r>
              <a:rPr lang="en-US" dirty="0" smtClean="0"/>
              <a:t> than formation of oceans- 120 </a:t>
            </a:r>
            <a:r>
              <a:rPr lang="en-US" dirty="0" err="1" smtClean="0"/>
              <a:t>mya</a:t>
            </a:r>
            <a:r>
              <a:rPr lang="en-US" dirty="0" smtClean="0"/>
              <a:t>.- incorrect theory</a:t>
            </a:r>
          </a:p>
          <a:p>
            <a:pPr>
              <a:buNone/>
            </a:pPr>
            <a:r>
              <a:rPr lang="en-US" dirty="0" smtClean="0"/>
              <a:t>	- Salt evaporates and deposits elsewhere.</a:t>
            </a:r>
          </a:p>
          <a:p>
            <a:pPr>
              <a:buNone/>
            </a:pPr>
            <a:r>
              <a:rPr lang="en-US" dirty="0" smtClean="0"/>
              <a:t>	- Erosion is not uniform everywhere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reliable, accurate, very popular</a:t>
            </a:r>
          </a:p>
          <a:p>
            <a:r>
              <a:rPr lang="en-US" dirty="0" smtClean="0"/>
              <a:t>Discovered by Pierre Curie in 1903</a:t>
            </a:r>
          </a:p>
          <a:p>
            <a:r>
              <a:rPr lang="en-US" dirty="0" smtClean="0"/>
              <a:t>Radioactive elements disintegrate and generate heat- uranium and thorium</a:t>
            </a:r>
          </a:p>
          <a:p>
            <a:r>
              <a:rPr lang="en-US" dirty="0" smtClean="0"/>
              <a:t>If we know rate of disintegration of these and mass of remaining elements.</a:t>
            </a:r>
          </a:p>
          <a:p>
            <a:r>
              <a:rPr lang="en-US" dirty="0" smtClean="0"/>
              <a:t>Rate of disintegration expressed as</a:t>
            </a:r>
            <a:r>
              <a:rPr lang="en-US" i="1" dirty="0" smtClean="0"/>
              <a:t> Half-Life period.</a:t>
            </a:r>
          </a:p>
          <a:p>
            <a:r>
              <a:rPr lang="en-US" i="1" dirty="0" smtClean="0"/>
              <a:t>For </a:t>
            </a:r>
            <a:r>
              <a:rPr lang="en-US" i="1" dirty="0" err="1" smtClean="0"/>
              <a:t>eg</a:t>
            </a:r>
            <a:r>
              <a:rPr lang="en-US" i="1" dirty="0" smtClean="0"/>
              <a:t>- Uranium loses 1/2 of its mass in 4.6 bill years</a:t>
            </a:r>
          </a:p>
          <a:p>
            <a:r>
              <a:rPr lang="en-US" i="1" dirty="0" smtClean="0"/>
              <a:t>From this age of earth- 4 to 5 billion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955</Words>
  <Application>Microsoft Office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Age and Origin of the Earth</vt:lpstr>
      <vt:lpstr>Age of the earth</vt:lpstr>
      <vt:lpstr>Tidal Force</vt:lpstr>
      <vt:lpstr>Tidal Force</vt:lpstr>
      <vt:lpstr>Sedimentation</vt:lpstr>
      <vt:lpstr>Rate of erosion</vt:lpstr>
      <vt:lpstr>Salinity of the oceans</vt:lpstr>
      <vt:lpstr>Salinity of the oceans</vt:lpstr>
      <vt:lpstr>Radio activity</vt:lpstr>
      <vt:lpstr>Origin of the earth</vt:lpstr>
      <vt:lpstr>Gaseous Mass Hypothesis of Kant </vt:lpstr>
      <vt:lpstr>Slide 12</vt:lpstr>
      <vt:lpstr>Nebular Theory of Laplace </vt:lpstr>
      <vt:lpstr>Slide 14</vt:lpstr>
      <vt:lpstr>Planetesimal hypothesis of Chamberlain and Moulton </vt:lpstr>
      <vt:lpstr>Tidal Collison hypothesis of Jeans and Jaffreys</vt:lpstr>
      <vt:lpstr>Slide 17</vt:lpstr>
      <vt:lpstr>Electromagnetic theory of  Dr. Hannes Alfven </vt:lpstr>
      <vt:lpstr>Inter-stellar Dust Hypothesis of Otto Schmidt </vt:lpstr>
      <vt:lpstr>BIG BANG THEORY</vt:lpstr>
      <vt:lpstr>Slide 21</vt:lpstr>
      <vt:lpstr>STEADY STATE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and Origin of the Earth</dc:title>
  <dc:creator>Jaydeep Mehta</dc:creator>
  <cp:lastModifiedBy>Jaydeep Mehta</cp:lastModifiedBy>
  <cp:revision>15</cp:revision>
  <dcterms:created xsi:type="dcterms:W3CDTF">2012-09-24T09:10:55Z</dcterms:created>
  <dcterms:modified xsi:type="dcterms:W3CDTF">2012-09-28T10:47:19Z</dcterms:modified>
</cp:coreProperties>
</file>